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8000663" cy="2519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0" d="100"/>
          <a:sy n="30" d="100"/>
        </p:scale>
        <p:origin x="6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4124164"/>
            <a:ext cx="15300564" cy="8773325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13235822"/>
            <a:ext cx="13500497" cy="608415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32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18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6282501"/>
            <a:ext cx="15525572" cy="10482488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6864157"/>
            <a:ext cx="15525572" cy="5512493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7864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6708326"/>
            <a:ext cx="7650282" cy="159891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6708326"/>
            <a:ext cx="7650282" cy="159891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799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341671"/>
            <a:ext cx="15525572" cy="487083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6177496"/>
            <a:ext cx="7615123" cy="3027495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9204991"/>
            <a:ext cx="7615123" cy="135391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6177496"/>
            <a:ext cx="7652626" cy="3027495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9204991"/>
            <a:ext cx="7652626" cy="135391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02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990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370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8"/>
            <a:ext cx="5805682" cy="587999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3628335"/>
            <a:ext cx="9112836" cy="17908316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44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8"/>
            <a:ext cx="5805682" cy="587999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3628335"/>
            <a:ext cx="9112836" cy="17908316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6230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296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1341665"/>
            <a:ext cx="3881393" cy="2135581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1341665"/>
            <a:ext cx="11419171" cy="2135581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58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1341671"/>
            <a:ext cx="15525572" cy="487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6708326"/>
            <a:ext cx="15525572" cy="15989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5FF15-30A9-49F5-BFC9-F88BE8248892}" type="datetimeFigureOut">
              <a:rPr lang="it-IT" smtClean="0"/>
              <a:t>09/01/2025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23356649"/>
            <a:ext cx="6075224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387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E984613-DF2B-B019-2D5A-E80297D01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05" y="1274190"/>
            <a:ext cx="15249049" cy="124829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49033B8-8CAC-466C-468B-DDE18EEEB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2"/>
          <a:stretch/>
        </p:blipFill>
        <p:spPr>
          <a:xfrm>
            <a:off x="1375805" y="21418386"/>
            <a:ext cx="15249049" cy="250739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3744354-7079-2544-87A1-05E140A47D5E}"/>
              </a:ext>
            </a:extLst>
          </p:cNvPr>
          <p:cNvSpPr txBox="1"/>
          <p:nvPr/>
        </p:nvSpPr>
        <p:spPr>
          <a:xfrm>
            <a:off x="1596937" y="4299893"/>
            <a:ext cx="14996114" cy="16927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571"/>
              </a:lnSpc>
            </a:pPr>
            <a:r>
              <a:rPr lang="it-IT" sz="7200" b="1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DOPPIO APPUNTAMENTO A MILANO UNICA PER DEB SRL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4AF1879-8F1C-5373-0BD2-C340E8D81D77}"/>
              </a:ext>
            </a:extLst>
          </p:cNvPr>
          <p:cNvSpPr txBox="1"/>
          <p:nvPr/>
        </p:nvSpPr>
        <p:spPr>
          <a:xfrm>
            <a:off x="1596937" y="6252061"/>
            <a:ext cx="15027917" cy="36625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Finanziato dal Programma regionale a valere sul </a:t>
            </a: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Fondo Europeo di Sviluppo Regionale 2021/2027 di Regione Lombardia</a:t>
            </a: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PR FESR 2021-2027</a:t>
            </a:r>
          </a:p>
          <a:p>
            <a:r>
              <a:rPr lang="it-IT" sz="3400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Azione:1.3.1. “Sostegno allo sviluppo dell’internazionalizzazione delle PMI lombarde ed all’attrazione di investimenti esteri”</a:t>
            </a:r>
          </a:p>
          <a:p>
            <a:r>
              <a:rPr lang="it-IT" sz="3400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Bando: </a:t>
            </a:r>
            <a:r>
              <a:rPr lang="it-IT" sz="3400" b="1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CONTRIBUTI PER LA PARTECIPAZIONE DELLE MPMI ALLE FIERE</a:t>
            </a:r>
          </a:p>
          <a:p>
            <a:r>
              <a:rPr lang="it-IT" sz="3400" b="1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INTERNAZIONALI IN LOMBARDIA</a:t>
            </a:r>
            <a:endParaRPr lang="it-IT" sz="2800" b="1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B9EA584-2ED7-51AB-A833-916DB1150393}"/>
              </a:ext>
            </a:extLst>
          </p:cNvPr>
          <p:cNvSpPr txBox="1"/>
          <p:nvPr/>
        </p:nvSpPr>
        <p:spPr>
          <a:xfrm>
            <a:off x="9422163" y="22627754"/>
            <a:ext cx="6936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>
                <a:latin typeface="26 Helvetica UltraLightItalic"/>
                <a:ea typeface="Helvetica" charset="0"/>
                <a:cs typeface="26 Helvetica UltraLightItalic"/>
              </a:rPr>
              <a:t>Spazio per il logo e sito del </a:t>
            </a:r>
            <a:r>
              <a:rPr lang="it-IT" sz="2400" i="1" dirty="0" err="1">
                <a:latin typeface="26 Helvetica UltraLightItalic"/>
                <a:ea typeface="Helvetica" charset="0"/>
                <a:cs typeface="26 Helvetica UltraLightItalic"/>
              </a:rPr>
              <a:t>benficiario</a:t>
            </a:r>
            <a:r>
              <a:rPr lang="it-IT" sz="2400" i="1" dirty="0">
                <a:latin typeface="26 Helvetica UltraLightItalic"/>
                <a:ea typeface="Helvetica" charset="0"/>
                <a:cs typeface="26 Helvetica UltraLightItalic"/>
              </a:rPr>
              <a:t> ed eventuali marchi partner/sponsor.</a:t>
            </a:r>
          </a:p>
          <a:p>
            <a:pPr algn="ctr"/>
            <a:endParaRPr lang="it-IT" sz="24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36AB62-52A8-CF7E-F77C-07A4ED9FE180}"/>
              </a:ext>
            </a:extLst>
          </p:cNvPr>
          <p:cNvSpPr txBox="1"/>
          <p:nvPr/>
        </p:nvSpPr>
        <p:spPr>
          <a:xfrm>
            <a:off x="3123121" y="21798275"/>
            <a:ext cx="5585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Programma Regionale a valere sul</a:t>
            </a:r>
          </a:p>
          <a:p>
            <a:r>
              <a:rPr lang="it-IT" sz="2000" dirty="0"/>
              <a:t>Fondo Europeo di Sviluppo Regionale</a:t>
            </a:r>
          </a:p>
          <a:p>
            <a:r>
              <a:rPr lang="it-IT" sz="2000" dirty="0"/>
              <a:t>PR FESR 2021-2027</a:t>
            </a:r>
          </a:p>
          <a:p>
            <a:endParaRPr lang="it-IT" sz="2000" dirty="0"/>
          </a:p>
          <a:p>
            <a:r>
              <a:rPr lang="it-IT" sz="2000" dirty="0"/>
              <a:t>www.fesr.regione.lombardia.it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47D8754-7823-2BD0-3899-3130B6F8C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34" y="21848121"/>
            <a:ext cx="1484772" cy="14847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B37395-F2E2-7016-2496-3B3C9E8D4644}"/>
              </a:ext>
            </a:extLst>
          </p:cNvPr>
          <p:cNvSpPr txBox="1"/>
          <p:nvPr/>
        </p:nvSpPr>
        <p:spPr>
          <a:xfrm>
            <a:off x="1565134" y="9293518"/>
            <a:ext cx="15027917" cy="1366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Beneficiario: </a:t>
            </a:r>
            <a:r>
              <a:rPr lang="it-IT" sz="3400" b="1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DEB SRL SOCIETÀ BENEFIT IN BREVE DEB SRL S.B.</a:t>
            </a:r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Descrizione: </a:t>
            </a:r>
          </a:p>
          <a:p>
            <a:pPr algn="just"/>
            <a:r>
              <a:rPr lang="it-IT" sz="3200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DEB SRL progetta, produce e commercializza accessori e finiture proponendo soluzioni di stile senza fine che rendono unico ogni dettaglio: bottoni, fibbie, cinture e rivetti dalla moda al denim, dal casual al lusso, offrendo un servizio di customer care su misura grazie a progetti di design personalizzati in base alle esigenze di ogni cliente. </a:t>
            </a:r>
          </a:p>
          <a:p>
            <a:pPr algn="just"/>
            <a:r>
              <a:rPr lang="it-IT" sz="3200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Il progetto riguarda la partecipazione dell’impresa alla fiera Milano Unica durante entrambe le edizioni previsti per il 2025 (Febbraio e Luglio) presso il polo fieristico di Milano Fiera Rho. Moda IN è l’appuntamento principale per tutti i professionisti della moda orientati all’alta qualità e all’innovazione, Milano Unica è un vero e proprio punto di riferimento per il settore tessile, a cui partecipano semestralmente i maggiori e più significativi produttori italiani ed europei affiancati dai produttori degli Osservatori Giappone e Corea. Con la partecipazione alla Fiera l’azienda vuole raggiungere diversi obiettivi: confermare la presenza sul mercato italiano e internazionale e presentare i nuovi prodotti aziendali.</a:t>
            </a: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Importo totale: euro 27.118,08</a:t>
            </a: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Agevolazione concessa: </a:t>
            </a:r>
            <a:r>
              <a:rPr lang="it-IT" sz="3400" b="1">
                <a:latin typeface="Century Gothic" panose="020B0502020202020204" pitchFamily="34" charset="0"/>
                <a:ea typeface="Helvetica" charset="0"/>
                <a:cs typeface="Helvetica Neue Medium"/>
              </a:rPr>
              <a:t>e</a:t>
            </a:r>
            <a:r>
              <a:rPr lang="it-IT" sz="3400" b="1">
                <a:latin typeface="Century Gothic" panose="020B0502020202020204" pitchFamily="34" charset="0"/>
              </a:rPr>
              <a:t>uro 8.000,00</a:t>
            </a:r>
            <a:endParaRPr lang="it-IT" sz="3400" b="1" dirty="0">
              <a:latin typeface="Century Gothic" panose="020B0502020202020204" pitchFamily="34" charset="0"/>
            </a:endParaRP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</p:txBody>
      </p:sp>
    </p:spTree>
    <p:extLst>
      <p:ext uri="{BB962C8B-B14F-4D97-AF65-F5344CB8AC3E}">
        <p14:creationId xmlns:p14="http://schemas.microsoft.com/office/powerpoint/2010/main" val="18284291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85</TotalTime>
  <Words>294</Words>
  <Application>Microsoft Office PowerPoint</Application>
  <PresentationFormat>Personalizzato</PresentationFormat>
  <Paragraphs>25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26 Helvetica UltraLightItalic</vt:lpstr>
      <vt:lpstr>Arial</vt:lpstr>
      <vt:lpstr>Calibri</vt:lpstr>
      <vt:lpstr>Calibri Light</vt:lpstr>
      <vt:lpstr>Century Gothic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Giorgio Pier Luigi Bocca</dc:creator>
  <cp:lastModifiedBy>Eleonora Chiari - Pigreco Consulting Srl</cp:lastModifiedBy>
  <cp:revision>11</cp:revision>
  <dcterms:created xsi:type="dcterms:W3CDTF">2023-03-14T09:17:31Z</dcterms:created>
  <dcterms:modified xsi:type="dcterms:W3CDTF">2025-01-09T09:03:09Z</dcterms:modified>
</cp:coreProperties>
</file>